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398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53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0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7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44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1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21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7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0767-4B89-44E6-A81D-F7AC3DB7CE94}" type="datetimeFigureOut">
              <a:rPr lang="ru-RU" smtClean="0"/>
              <a:t>28.12.2024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B953-0299-4D70-B27C-6B3FF84DC2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67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8490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6194" y="1967674"/>
            <a:ext cx="6656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коллеги!</a:t>
            </a:r>
            <a:endParaRPr lang="ru-RU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Поздравляем вас с наступающим 2025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годом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Рождеством Христовым!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этот год откроет для Вас новые возможности и станет временем исполнения самых заветных желаний!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 Вам и вашим близким здоровья, счастья, жизненной энергии, благополучия и мирного неба над головой!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1654" y="4777592"/>
            <a:ext cx="4580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Обоянская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территориальная организация профсоюза работников образования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745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55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9</cp:revision>
  <dcterms:created xsi:type="dcterms:W3CDTF">2023-08-29T08:42:35Z</dcterms:created>
  <dcterms:modified xsi:type="dcterms:W3CDTF">2024-12-28T09:13:19Z</dcterms:modified>
</cp:coreProperties>
</file>