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9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C80767-4B89-44E6-A81D-F7AC3DB7CE94}" type="datetimeFigureOut">
              <a:rPr lang="ru-RU" smtClean="0"/>
              <a:t>28.12.2024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D7B953-0299-4D70-B27C-6B3FF84DC27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213989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C80767-4B89-44E6-A81D-F7AC3DB7CE94}" type="datetimeFigureOut">
              <a:rPr lang="ru-RU" smtClean="0"/>
              <a:t>28.12.2024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D7B953-0299-4D70-B27C-6B3FF84DC27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80533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C80767-4B89-44E6-A81D-F7AC3DB7CE94}" type="datetimeFigureOut">
              <a:rPr lang="ru-RU" smtClean="0"/>
              <a:t>28.12.2024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D7B953-0299-4D70-B27C-6B3FF84DC27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576086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C80767-4B89-44E6-A81D-F7AC3DB7CE94}" type="datetimeFigureOut">
              <a:rPr lang="ru-RU" smtClean="0"/>
              <a:t>28.12.2024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D7B953-0299-4D70-B27C-6B3FF84DC27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906717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C80767-4B89-44E6-A81D-F7AC3DB7CE94}" type="datetimeFigureOut">
              <a:rPr lang="ru-RU" smtClean="0"/>
              <a:t>28.12.2024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D7B953-0299-4D70-B27C-6B3FF84DC27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714420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C80767-4B89-44E6-A81D-F7AC3DB7CE94}" type="datetimeFigureOut">
              <a:rPr lang="ru-RU" smtClean="0"/>
              <a:t>28.12.2024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D7B953-0299-4D70-B27C-6B3FF84DC27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329172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C80767-4B89-44E6-A81D-F7AC3DB7CE94}" type="datetimeFigureOut">
              <a:rPr lang="ru-RU" smtClean="0"/>
              <a:t>28.12.2024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D7B953-0299-4D70-B27C-6B3FF84DC27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39753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C80767-4B89-44E6-A81D-F7AC3DB7CE94}" type="datetimeFigureOut">
              <a:rPr lang="ru-RU" smtClean="0"/>
              <a:t>28.12.2024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D7B953-0299-4D70-B27C-6B3FF84DC27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327187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C80767-4B89-44E6-A81D-F7AC3DB7CE94}" type="datetimeFigureOut">
              <a:rPr lang="ru-RU" smtClean="0"/>
              <a:t>28.12.2024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D7B953-0299-4D70-B27C-6B3FF84DC27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952121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C80767-4B89-44E6-A81D-F7AC3DB7CE94}" type="datetimeFigureOut">
              <a:rPr lang="ru-RU" smtClean="0"/>
              <a:t>28.12.2024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D7B953-0299-4D70-B27C-6B3FF84DC27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09526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C80767-4B89-44E6-A81D-F7AC3DB7CE94}" type="datetimeFigureOut">
              <a:rPr lang="ru-RU" smtClean="0"/>
              <a:t>28.12.2024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D7B953-0299-4D70-B27C-6B3FF84DC27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18704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C80767-4B89-44E6-A81D-F7AC3DB7CE94}" type="datetimeFigureOut">
              <a:rPr lang="ru-RU" smtClean="0"/>
              <a:t>28.12.2024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D7B953-0299-4D70-B27C-6B3FF84DC27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246792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084908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916194" y="1967674"/>
            <a:ext cx="6656173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Уважаемые </a:t>
            </a:r>
            <a:r>
              <a:rPr lang="ru-RU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коллеги!</a:t>
            </a:r>
            <a:endParaRPr lang="ru-RU" sz="1000" b="1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Поздравляем вас с наступающим 2025 </a:t>
            </a:r>
            <a:r>
              <a:rPr lang="ru-RU" b="1">
                <a:latin typeface="Times New Roman" panose="02020603050405020304" pitchFamily="18" charset="0"/>
                <a:cs typeface="Times New Roman" panose="02020603050405020304" pitchFamily="18" charset="0"/>
              </a:rPr>
              <a:t>годом </a:t>
            </a:r>
            <a:r>
              <a:rPr lang="ru-RU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</a:t>
            </a:r>
          </a:p>
          <a:p>
            <a:pPr algn="ctr"/>
            <a:r>
              <a:rPr lang="ru-RU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Рождеством Христовым!</a:t>
            </a:r>
          </a:p>
          <a:p>
            <a:pPr algn="ctr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Пусть этот год откроет для Вас новые возможности и станет временем исполнения самых заветных желаний!</a:t>
            </a:r>
          </a:p>
          <a:p>
            <a:pPr algn="ctr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Желаем Вам и вашим близким здоровья, счастья, жизненной энергии, благополучия и мирного неба над головой! </a:t>
            </a:r>
            <a:endParaRPr lang="ru-RU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451654" y="4777592"/>
            <a:ext cx="45802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Обоянская</a:t>
            </a:r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территориальная организация профсоюза работников образования</a:t>
            </a:r>
            <a:endParaRPr lang="ru-RU" sz="1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067458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55</Words>
  <Application>Microsoft Office PowerPoint</Application>
  <PresentationFormat>Широкоэкранный</PresentationFormat>
  <Paragraphs>7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Тема Office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Анастасия</dc:creator>
  <cp:lastModifiedBy>Анастасия</cp:lastModifiedBy>
  <cp:revision>9</cp:revision>
  <dcterms:created xsi:type="dcterms:W3CDTF">2023-08-29T08:42:35Z</dcterms:created>
  <dcterms:modified xsi:type="dcterms:W3CDTF">2024-12-28T09:13:19Z</dcterms:modified>
</cp:coreProperties>
</file>